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OKULLARDA ORMAN VE SU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6" name="5 İçerik Yer Tutucusu" descr="okullardaorman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00372"/>
            <a:ext cx="3000396" cy="3643338"/>
          </a:xfrm>
        </p:spPr>
      </p:pic>
      <p:pic>
        <p:nvPicPr>
          <p:cNvPr id="1026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143248"/>
            <a:ext cx="2297446" cy="3235840"/>
          </a:xfrm>
          <a:prstGeom prst="rect">
            <a:avLst/>
          </a:prstGeom>
          <a:noFill/>
        </p:spPr>
      </p:pic>
      <p:pic>
        <p:nvPicPr>
          <p:cNvPr id="1027" name="Picture 3" descr="C:\Users\KEMAL\Desktop\okul evrakları\nenehatun anaokul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00174"/>
            <a:ext cx="2892413" cy="2854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</a:t>
            </a:r>
            <a:r>
              <a:rPr lang="tr-TR" b="1" dirty="0" smtClean="0">
                <a:solidFill>
                  <a:srgbClr val="00B050"/>
                </a:solidFill>
              </a:rPr>
              <a:t>KALEMİN DEFTERİNİM KAPINIM PENCERENİM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KEMAL\Desktop\çocuk_vakfı_bag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465856" cy="3429024"/>
          </a:xfrm>
          <a:prstGeom prst="rect">
            <a:avLst/>
          </a:prstGeom>
          <a:noFill/>
        </p:spPr>
      </p:pic>
      <p:pic>
        <p:nvPicPr>
          <p:cNvPr id="6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78" y="0"/>
            <a:ext cx="1071570" cy="1509253"/>
          </a:xfrm>
          <a:prstGeom prst="rect">
            <a:avLst/>
          </a:prstGeom>
          <a:noFill/>
        </p:spPr>
      </p:pic>
      <p:pic>
        <p:nvPicPr>
          <p:cNvPr id="7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362354" cy="1456605"/>
          </a:xfrm>
          <a:prstGeom prst="rect">
            <a:avLst/>
          </a:prstGeom>
          <a:noFill/>
        </p:spPr>
      </p:pic>
      <p:pic>
        <p:nvPicPr>
          <p:cNvPr id="11267" name="Picture 3" descr="C:\Users\KEMAL\Desktop\ahsap_pencere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5286" y="3714752"/>
            <a:ext cx="4738714" cy="2516421"/>
          </a:xfrm>
          <a:prstGeom prst="rect">
            <a:avLst/>
          </a:prstGeom>
          <a:noFill/>
        </p:spPr>
      </p:pic>
      <p:pic>
        <p:nvPicPr>
          <p:cNvPr id="8194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14290"/>
            <a:ext cx="1244607" cy="122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NELER YAPILIR BENDEN</a:t>
            </a: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HEMEN HEMEN HERŞEYİM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78" y="0"/>
            <a:ext cx="1071570" cy="1509253"/>
          </a:xfrm>
          <a:prstGeom prst="rect">
            <a:avLst/>
          </a:prstGeom>
          <a:noFill/>
        </p:spPr>
      </p:pic>
      <p:pic>
        <p:nvPicPr>
          <p:cNvPr id="6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62354" cy="1456605"/>
          </a:xfrm>
          <a:prstGeom prst="rect">
            <a:avLst/>
          </a:prstGeom>
          <a:noFill/>
        </p:spPr>
      </p:pic>
      <p:pic>
        <p:nvPicPr>
          <p:cNvPr id="12290" name="Picture 2" descr="C:\Users\KEMAL\Desktop\oyuncak-ev-53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4038600" cy="4038600"/>
          </a:xfrm>
          <a:prstGeom prst="rect">
            <a:avLst/>
          </a:prstGeom>
          <a:noFill/>
        </p:spPr>
      </p:pic>
      <p:pic>
        <p:nvPicPr>
          <p:cNvPr id="9218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42852"/>
            <a:ext cx="1328594" cy="1311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3200" dirty="0" smtClean="0">
                <a:solidFill>
                  <a:srgbClr val="FF0000"/>
                </a:solidFill>
              </a:rPr>
              <a:t>SULARSAN SEVİNİRİM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BÜYÜR YEŞİLLENİRİM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KEMAL\Desktop\depositphotos_27748963-Man-Watering-a-Tree---Vect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4062219" cy="4912117"/>
          </a:xfrm>
          <a:prstGeom prst="rect">
            <a:avLst/>
          </a:prstGeom>
          <a:noFill/>
        </p:spPr>
      </p:pic>
      <p:pic>
        <p:nvPicPr>
          <p:cNvPr id="6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78" y="0"/>
            <a:ext cx="1071570" cy="1509253"/>
          </a:xfrm>
          <a:prstGeom prst="rect">
            <a:avLst/>
          </a:prstGeom>
          <a:noFill/>
        </p:spPr>
      </p:pic>
      <p:pic>
        <p:nvPicPr>
          <p:cNvPr id="7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362354" cy="1456605"/>
          </a:xfrm>
          <a:prstGeom prst="rect">
            <a:avLst/>
          </a:prstGeom>
          <a:noFill/>
        </p:spPr>
      </p:pic>
      <p:pic>
        <p:nvPicPr>
          <p:cNvPr id="10242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42852"/>
            <a:ext cx="1256213" cy="1239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500594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3200" dirty="0" smtClean="0">
                <a:solidFill>
                  <a:srgbClr val="0070C0"/>
                </a:solidFill>
              </a:rPr>
              <a:t> </a:t>
            </a:r>
            <a:r>
              <a:rPr lang="tr-TR" sz="3200" dirty="0" smtClean="0">
                <a:solidFill>
                  <a:srgbClr val="FF0000"/>
                </a:solidFill>
              </a:rPr>
              <a:t>BİRAZDA GÜBRELERSEN</a:t>
            </a:r>
          </a:p>
          <a:p>
            <a:pPr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 BOL BOL MEYVE VERİRİM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78" y="0"/>
            <a:ext cx="1071570" cy="1509253"/>
          </a:xfrm>
          <a:prstGeom prst="rect">
            <a:avLst/>
          </a:prstGeom>
          <a:noFill/>
        </p:spPr>
      </p:pic>
      <p:pic>
        <p:nvPicPr>
          <p:cNvPr id="6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62354" cy="1456605"/>
          </a:xfrm>
          <a:prstGeom prst="rect">
            <a:avLst/>
          </a:prstGeom>
          <a:noFill/>
        </p:spPr>
      </p:pic>
      <p:pic>
        <p:nvPicPr>
          <p:cNvPr id="14338" name="Picture 2" descr="C:\Users\KEMAL\Desktop\8747604-valentines-day-tree-with-love-birds-hearts-flowers-illustr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161" y="1843880"/>
            <a:ext cx="4442639" cy="4442639"/>
          </a:xfrm>
          <a:prstGeom prst="rect">
            <a:avLst/>
          </a:prstGeom>
          <a:noFill/>
        </p:spPr>
      </p:pic>
      <p:pic>
        <p:nvPicPr>
          <p:cNvPr id="11266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42852"/>
            <a:ext cx="1328594" cy="1311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3714776" cy="4978566"/>
          </a:xfrm>
        </p:spPr>
      </p:pic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543428" cy="4525963"/>
          </a:xfrm>
        </p:spPr>
        <p:txBody>
          <a:bodyPr>
            <a:normAutofit/>
          </a:bodyPr>
          <a:lstStyle/>
          <a:p>
            <a:endParaRPr lang="tr-TR" sz="3200" b="1" dirty="0" smtClean="0">
              <a:solidFill>
                <a:srgbClr val="FF0000"/>
              </a:solidFill>
            </a:endParaRPr>
          </a:p>
          <a:p>
            <a:endParaRPr lang="tr-TR" sz="3200" b="1" dirty="0" smtClean="0">
              <a:solidFill>
                <a:srgbClr val="FF0000"/>
              </a:solidFill>
            </a:endParaRPr>
          </a:p>
          <a:p>
            <a:endParaRPr lang="tr-TR" sz="3200" b="1" dirty="0" smtClean="0">
              <a:solidFill>
                <a:srgbClr val="FF0000"/>
              </a:solidFill>
            </a:endParaRPr>
          </a:p>
          <a:p>
            <a:r>
              <a:rPr lang="tr-TR" sz="3200" b="1" dirty="0" smtClean="0">
                <a:solidFill>
                  <a:srgbClr val="FF0000"/>
                </a:solidFill>
              </a:rPr>
              <a:t>DALLARIMI KIRMAYIN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YAPRAĞIMI YOLMAYIN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14290"/>
            <a:ext cx="1071570" cy="1509253"/>
          </a:xfrm>
          <a:prstGeom prst="rect">
            <a:avLst/>
          </a:prstGeom>
          <a:noFill/>
        </p:spPr>
      </p:pic>
      <p:pic>
        <p:nvPicPr>
          <p:cNvPr id="2053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1362354" cy="1456605"/>
          </a:xfrm>
          <a:prstGeom prst="rect">
            <a:avLst/>
          </a:prstGeom>
          <a:noFill/>
        </p:spPr>
      </p:pic>
      <p:pic>
        <p:nvPicPr>
          <p:cNvPr id="1026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42852"/>
            <a:ext cx="1502084" cy="148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286280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SİZLER GİBİ CANLIYIM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LÜTFEN BANA KIYMAYIN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EMAL\Desktop\9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637" y="2348706"/>
            <a:ext cx="4469363" cy="3580624"/>
          </a:xfrm>
          <a:prstGeom prst="rect">
            <a:avLst/>
          </a:prstGeom>
          <a:noFill/>
        </p:spPr>
      </p:pic>
      <p:pic>
        <p:nvPicPr>
          <p:cNvPr id="6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290"/>
            <a:ext cx="1071570" cy="1509253"/>
          </a:xfrm>
          <a:prstGeom prst="rect">
            <a:avLst/>
          </a:prstGeom>
          <a:noFill/>
        </p:spPr>
      </p:pic>
      <p:pic>
        <p:nvPicPr>
          <p:cNvPr id="7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1362354" cy="1456605"/>
          </a:xfrm>
          <a:prstGeom prst="rect">
            <a:avLst/>
          </a:prstGeom>
          <a:noFill/>
        </p:spPr>
      </p:pic>
      <p:pic>
        <p:nvPicPr>
          <p:cNvPr id="2050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3072" y="142852"/>
            <a:ext cx="144762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>
                <a:solidFill>
                  <a:srgbClr val="7030A0"/>
                </a:solidFill>
              </a:rPr>
              <a:t>DALIMDA SALLANIRSIN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ARKAMDA SAKLANIRSIN</a:t>
            </a:r>
            <a:endParaRPr lang="tr-TR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071570" cy="1509253"/>
          </a:xfrm>
          <a:prstGeom prst="rect">
            <a:avLst/>
          </a:prstGeom>
          <a:noFill/>
        </p:spPr>
      </p:pic>
      <p:pic>
        <p:nvPicPr>
          <p:cNvPr id="6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362354" cy="1456605"/>
          </a:xfrm>
          <a:prstGeom prst="rect">
            <a:avLst/>
          </a:prstGeom>
          <a:noFill/>
        </p:spPr>
      </p:pic>
      <p:pic>
        <p:nvPicPr>
          <p:cNvPr id="4098" name="Picture 2" descr="C:\Users\KEMAL\Desktop\depositphotos_27497891-Girl-playing-on-a-tree-sw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4286280" cy="4286280"/>
          </a:xfrm>
          <a:prstGeom prst="rect">
            <a:avLst/>
          </a:prstGeom>
          <a:noFill/>
        </p:spPr>
      </p:pic>
      <p:pic>
        <p:nvPicPr>
          <p:cNvPr id="3074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48712"/>
            <a:ext cx="1428760" cy="1410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714876" cy="4525963"/>
          </a:xfrm>
        </p:spPr>
        <p:txBody>
          <a:bodyPr/>
          <a:lstStyle/>
          <a:p>
            <a:endParaRPr lang="tr-TR" dirty="0" smtClean="0">
              <a:solidFill>
                <a:srgbClr val="7030A0"/>
              </a:solidFill>
            </a:endParaRPr>
          </a:p>
          <a:p>
            <a:endParaRPr lang="tr-TR" dirty="0" smtClean="0">
              <a:solidFill>
                <a:srgbClr val="7030A0"/>
              </a:solidFill>
            </a:endParaRPr>
          </a:p>
          <a:p>
            <a:endParaRPr lang="tr-TR" dirty="0" smtClean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  BAZEN YORULDUĞUNDA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  GÖVDEMDE YASLANIRSIN</a:t>
            </a:r>
            <a:endParaRPr lang="tr-TR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78" y="142852"/>
            <a:ext cx="1071570" cy="1509253"/>
          </a:xfrm>
          <a:prstGeom prst="rect">
            <a:avLst/>
          </a:prstGeom>
          <a:noFill/>
        </p:spPr>
      </p:pic>
      <p:pic>
        <p:nvPicPr>
          <p:cNvPr id="7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362354" cy="1456605"/>
          </a:xfrm>
          <a:prstGeom prst="rect">
            <a:avLst/>
          </a:prstGeom>
          <a:noFill/>
        </p:spPr>
      </p:pic>
      <p:pic>
        <p:nvPicPr>
          <p:cNvPr id="5123" name="Picture 3" descr="C:\Users\KEMAL\Desktop\depositphotos_9451595-Sleep-of-a-girl-in-a-hammoc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4606754" cy="3236011"/>
          </a:xfrm>
          <a:prstGeom prst="rect">
            <a:avLst/>
          </a:prstGeom>
          <a:noFill/>
        </p:spPr>
      </p:pic>
      <p:pic>
        <p:nvPicPr>
          <p:cNvPr id="4098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85728"/>
            <a:ext cx="1285884" cy="126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HAVAYI TEMİZLERİM</a:t>
            </a:r>
            <a:br>
              <a:rPr lang="tr-TR" dirty="0" smtClean="0">
                <a:solidFill>
                  <a:srgbClr val="7030A0"/>
                </a:solidFill>
              </a:rPr>
            </a:br>
            <a:r>
              <a:rPr lang="tr-TR" dirty="0" smtClean="0">
                <a:solidFill>
                  <a:srgbClr val="7030A0"/>
                </a:solidFill>
              </a:rPr>
              <a:t>SELLERİ ENGELLERİM</a:t>
            </a: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78" y="0"/>
            <a:ext cx="1071570" cy="1509253"/>
          </a:xfrm>
          <a:prstGeom prst="rect">
            <a:avLst/>
          </a:prstGeom>
          <a:noFill/>
        </p:spPr>
      </p:pic>
      <p:pic>
        <p:nvPicPr>
          <p:cNvPr id="5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62354" cy="1456605"/>
          </a:xfrm>
          <a:prstGeom prst="rect">
            <a:avLst/>
          </a:prstGeom>
          <a:noFill/>
        </p:spPr>
      </p:pic>
      <p:pic>
        <p:nvPicPr>
          <p:cNvPr id="7170" name="Picture 2" descr="C:\Users\KEMAL\Desktop\Renkli_orman_manzara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8" y="1714488"/>
            <a:ext cx="4500562" cy="2812851"/>
          </a:xfrm>
          <a:prstGeom prst="rect">
            <a:avLst/>
          </a:prstGeom>
          <a:noFill/>
        </p:spPr>
      </p:pic>
      <p:pic>
        <p:nvPicPr>
          <p:cNvPr id="7171" name="Picture 3" descr="C:\Users\KEMAL\Desktop\021852807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69" y="3905250"/>
            <a:ext cx="442912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KÖKLERİM YARDIMIYLA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EROZYONU ÖNLERİM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78" y="0"/>
            <a:ext cx="1071570" cy="1509253"/>
          </a:xfrm>
          <a:prstGeom prst="rect">
            <a:avLst/>
          </a:prstGeom>
          <a:noFill/>
        </p:spPr>
      </p:pic>
      <p:pic>
        <p:nvPicPr>
          <p:cNvPr id="7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362354" cy="1456605"/>
          </a:xfrm>
          <a:prstGeom prst="rect">
            <a:avLst/>
          </a:prstGeom>
          <a:noFill/>
        </p:spPr>
      </p:pic>
      <p:pic>
        <p:nvPicPr>
          <p:cNvPr id="8194" name="Picture 2" descr="C:\Users\KEMAL\Desktop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076" y="2285992"/>
            <a:ext cx="4608342" cy="3000395"/>
          </a:xfrm>
          <a:prstGeom prst="rect">
            <a:avLst/>
          </a:prstGeom>
          <a:noFill/>
        </p:spPr>
      </p:pic>
      <p:pic>
        <p:nvPicPr>
          <p:cNvPr id="5122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3" y="0"/>
            <a:ext cx="1463613" cy="1444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3200" dirty="0" smtClean="0">
                <a:solidFill>
                  <a:srgbClr val="FF0000"/>
                </a:solidFill>
              </a:rPr>
              <a:t>HAYVANLARA BARINAK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KIŞIN İE YAKACAK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KEMAL\Desktop\39162481-ormanda-yaşayan-çok-sayıda-hayv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93674"/>
            <a:ext cx="4643438" cy="4220369"/>
          </a:xfrm>
          <a:prstGeom prst="rect">
            <a:avLst/>
          </a:prstGeom>
          <a:noFill/>
        </p:spPr>
      </p:pic>
      <p:pic>
        <p:nvPicPr>
          <p:cNvPr id="6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78" y="0"/>
            <a:ext cx="1071570" cy="1509253"/>
          </a:xfrm>
          <a:prstGeom prst="rect">
            <a:avLst/>
          </a:prstGeom>
          <a:noFill/>
        </p:spPr>
      </p:pic>
      <p:pic>
        <p:nvPicPr>
          <p:cNvPr id="7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362354" cy="1456605"/>
          </a:xfrm>
          <a:prstGeom prst="rect">
            <a:avLst/>
          </a:prstGeom>
          <a:noFill/>
        </p:spPr>
      </p:pic>
      <p:pic>
        <p:nvPicPr>
          <p:cNvPr id="6146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42852"/>
            <a:ext cx="1400975" cy="1382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4038600" cy="4525963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>
                <a:solidFill>
                  <a:srgbClr val="002060"/>
                </a:solidFill>
              </a:rPr>
              <a:t>GÖLGEME SIĞINIRSIN 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OLUR İSE ÇOK SICAK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KEMAL\Desktop\indi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793301" cy="4857784"/>
          </a:xfrm>
          <a:prstGeom prst="rect">
            <a:avLst/>
          </a:prstGeom>
          <a:noFill/>
        </p:spPr>
      </p:pic>
      <p:pic>
        <p:nvPicPr>
          <p:cNvPr id="6" name="Picture 2" descr="C:\Users\KEMAL\Desktop\okullardaOrman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78" y="0"/>
            <a:ext cx="1071570" cy="1509253"/>
          </a:xfrm>
          <a:prstGeom prst="rect">
            <a:avLst/>
          </a:prstGeom>
          <a:noFill/>
        </p:spPr>
      </p:pic>
      <p:pic>
        <p:nvPicPr>
          <p:cNvPr id="7" name="Picture 5" descr="C:\Users\KEMAL\Desktop\okullardaorman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362354" cy="1456605"/>
          </a:xfrm>
          <a:prstGeom prst="rect">
            <a:avLst/>
          </a:prstGeom>
          <a:noFill/>
        </p:spPr>
      </p:pic>
      <p:pic>
        <p:nvPicPr>
          <p:cNvPr id="7170" name="Picture 2" descr="C:\Users\KEMAL\Desktop\nenehatun anaoku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42852"/>
            <a:ext cx="1328594" cy="1311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</Words>
  <PresentationFormat>Ekran Gösterisi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OKULLARDA ORMAN VE SU</vt:lpstr>
      <vt:lpstr>Slayt 2</vt:lpstr>
      <vt:lpstr>Slayt 3</vt:lpstr>
      <vt:lpstr>Slayt 4</vt:lpstr>
      <vt:lpstr>Slayt 5</vt:lpstr>
      <vt:lpstr>HAVAYI TEMİZLERİM SELLERİ ENGELLERİM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OKULLARDA ORMAN VE SU</dc:title>
  <dc:creator>KEMAL</dc:creator>
  <cp:lastModifiedBy>KEMAL</cp:lastModifiedBy>
  <cp:revision>13</cp:revision>
  <dcterms:created xsi:type="dcterms:W3CDTF">2015-11-10T10:42:11Z</dcterms:created>
  <dcterms:modified xsi:type="dcterms:W3CDTF">2015-11-10T12:33:47Z</dcterms:modified>
</cp:coreProperties>
</file>