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1EF4-9111-4829-BE41-729AD1FF3546}" type="datetimeFigureOut">
              <a:rPr lang="tr-TR" smtClean="0"/>
              <a:pPr/>
              <a:t>20.06.2012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BC75F-A04A-4C33-A469-2B3830B464B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1EF4-9111-4829-BE41-729AD1FF3546}" type="datetimeFigureOut">
              <a:rPr lang="tr-TR" smtClean="0"/>
              <a:pPr/>
              <a:t>20.06.2012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BC75F-A04A-4C33-A469-2B3830B46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1EF4-9111-4829-BE41-729AD1FF3546}" type="datetimeFigureOut">
              <a:rPr lang="tr-TR" smtClean="0"/>
              <a:pPr/>
              <a:t>20.06.2012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BC75F-A04A-4C33-A469-2B3830B46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1EF4-9111-4829-BE41-729AD1FF3546}" type="datetimeFigureOut">
              <a:rPr lang="tr-TR" smtClean="0"/>
              <a:pPr/>
              <a:t>20.06.2012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BC75F-A04A-4C33-A469-2B3830B46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1EF4-9111-4829-BE41-729AD1FF3546}" type="datetimeFigureOut">
              <a:rPr lang="tr-TR" smtClean="0"/>
              <a:pPr/>
              <a:t>20.06.2012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BC75F-A04A-4C33-A469-2B3830B464B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1EF4-9111-4829-BE41-729AD1FF3546}" type="datetimeFigureOut">
              <a:rPr lang="tr-TR" smtClean="0"/>
              <a:pPr/>
              <a:t>20.06.2012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BC75F-A04A-4C33-A469-2B3830B46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1EF4-9111-4829-BE41-729AD1FF3546}" type="datetimeFigureOut">
              <a:rPr lang="tr-TR" smtClean="0"/>
              <a:pPr/>
              <a:t>20.06.2012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BC75F-A04A-4C33-A469-2B3830B46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1EF4-9111-4829-BE41-729AD1FF3546}" type="datetimeFigureOut">
              <a:rPr lang="tr-TR" smtClean="0"/>
              <a:pPr/>
              <a:t>20.06.2012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BC75F-A04A-4C33-A469-2B3830B46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1EF4-9111-4829-BE41-729AD1FF3546}" type="datetimeFigureOut">
              <a:rPr lang="tr-TR" smtClean="0"/>
              <a:pPr/>
              <a:t>20.06.2012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BC75F-A04A-4C33-A469-2B3830B464B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1EF4-9111-4829-BE41-729AD1FF3546}" type="datetimeFigureOut">
              <a:rPr lang="tr-TR" smtClean="0"/>
              <a:pPr/>
              <a:t>20.06.2012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BC75F-A04A-4C33-A469-2B3830B464B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1EF4-9111-4829-BE41-729AD1FF3546}" type="datetimeFigureOut">
              <a:rPr lang="tr-TR" smtClean="0"/>
              <a:pPr/>
              <a:t>20.06.2012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BC75F-A04A-4C33-A469-2B3830B464B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2631EF4-9111-4829-BE41-729AD1FF3546}" type="datetimeFigureOut">
              <a:rPr lang="tr-TR" smtClean="0"/>
              <a:pPr/>
              <a:t>20.06.2012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C1BC75F-A04A-4C33-A469-2B3830B464B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 advTm="500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57224" y="1214422"/>
            <a:ext cx="8496944" cy="3933198"/>
          </a:xfrm>
        </p:spPr>
        <p:txBody>
          <a:bodyPr>
            <a:noAutofit/>
          </a:bodyPr>
          <a:lstStyle/>
          <a:p>
            <a:pPr algn="ctr"/>
            <a:r>
              <a:rPr lang="tr-T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MESLEKLER </a:t>
            </a:r>
            <a:br>
              <a:rPr lang="tr-T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tr-T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 SORUMLULUKLARI</a:t>
            </a:r>
            <a:endParaRPr lang="tr-TR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6273299" y="5301208"/>
            <a:ext cx="277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İlknur Eryiğit 2011 DEM</a:t>
            </a:r>
            <a:endParaRPr lang="tr-TR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İlknur\Desktop\platformu_LOGO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843904" cy="288424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513816" cy="1143000"/>
          </a:xfrm>
        </p:spPr>
        <p:txBody>
          <a:bodyPr/>
          <a:lstStyle/>
          <a:p>
            <a:r>
              <a:rPr lang="tr-TR" dirty="0" smtClean="0"/>
              <a:t>mühendis</a:t>
            </a:r>
            <a:endParaRPr lang="tr-TR" dirty="0"/>
          </a:p>
        </p:txBody>
      </p:sp>
      <p:pic>
        <p:nvPicPr>
          <p:cNvPr id="19458" name="Picture 2" descr="http://www.dogankent.bel.tr/images/site/UnderConstruc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85926"/>
            <a:ext cx="3857652" cy="4412347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369800" cy="1143000"/>
          </a:xfrm>
        </p:spPr>
        <p:txBody>
          <a:bodyPr/>
          <a:lstStyle/>
          <a:p>
            <a:r>
              <a:rPr lang="tr-TR" dirty="0" smtClean="0"/>
              <a:t>hemşire</a:t>
            </a:r>
            <a:endParaRPr lang="tr-TR" dirty="0"/>
          </a:p>
        </p:txBody>
      </p:sp>
      <p:pic>
        <p:nvPicPr>
          <p:cNvPr id="23554" name="Picture 2" descr="http://galeri.uludagsozluk.com/20/hastanelerdeki-hem%C5%9Fire-portresi_23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3571900" cy="4163564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585824" cy="1143000"/>
          </a:xfrm>
        </p:spPr>
        <p:txBody>
          <a:bodyPr/>
          <a:lstStyle/>
          <a:p>
            <a:r>
              <a:rPr lang="tr-TR" dirty="0" smtClean="0"/>
              <a:t>veteriner</a:t>
            </a:r>
            <a:endParaRPr lang="tr-TR" dirty="0"/>
          </a:p>
        </p:txBody>
      </p:sp>
      <p:pic>
        <p:nvPicPr>
          <p:cNvPr id="24578" name="Picture 2" descr="http://www.filitsata.com/turkish/resimler/meslekler/veteri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069361" cy="4322537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729840" cy="1143000"/>
          </a:xfrm>
        </p:spPr>
        <p:txBody>
          <a:bodyPr/>
          <a:lstStyle/>
          <a:p>
            <a:r>
              <a:rPr lang="tr-TR" dirty="0" smtClean="0"/>
              <a:t>çöpçü</a:t>
            </a:r>
            <a:endParaRPr lang="tr-TR" dirty="0"/>
          </a:p>
        </p:txBody>
      </p:sp>
      <p:pic>
        <p:nvPicPr>
          <p:cNvPr id="29698" name="Picture 2" descr="http://www.filitsata.com/turkish/resimler/meslekler/copc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85926"/>
            <a:ext cx="4214842" cy="4147224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729840" cy="1143000"/>
          </a:xfrm>
        </p:spPr>
        <p:txBody>
          <a:bodyPr/>
          <a:lstStyle/>
          <a:p>
            <a:r>
              <a:rPr lang="tr-TR" dirty="0" smtClean="0"/>
              <a:t>fotoğrafçı</a:t>
            </a:r>
            <a:endParaRPr lang="tr-TR" dirty="0"/>
          </a:p>
        </p:txBody>
      </p:sp>
      <p:pic>
        <p:nvPicPr>
          <p:cNvPr id="28674" name="Picture 2" descr="http://www.filitsata.com/turkish/resimler/meslekler/fotografc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4071966" cy="4850757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07904" y="274638"/>
            <a:ext cx="5225784" cy="1143000"/>
          </a:xfrm>
        </p:spPr>
        <p:txBody>
          <a:bodyPr/>
          <a:lstStyle/>
          <a:p>
            <a:r>
              <a:rPr lang="tr-TR" dirty="0" smtClean="0"/>
              <a:t>kasap</a:t>
            </a:r>
            <a:endParaRPr lang="tr-TR" dirty="0"/>
          </a:p>
        </p:txBody>
      </p:sp>
      <p:pic>
        <p:nvPicPr>
          <p:cNvPr id="27650" name="Picture 2" descr="http://www.filitsata.com/turkish/resimler/meslekler/kas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4643470" cy="4173702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07904" y="274638"/>
            <a:ext cx="5225784" cy="1143000"/>
          </a:xfrm>
        </p:spPr>
        <p:txBody>
          <a:bodyPr/>
          <a:lstStyle/>
          <a:p>
            <a:r>
              <a:rPr lang="tr-TR" dirty="0" smtClean="0"/>
              <a:t>terzi</a:t>
            </a:r>
            <a:endParaRPr lang="tr-TR" dirty="0"/>
          </a:p>
        </p:txBody>
      </p:sp>
      <p:pic>
        <p:nvPicPr>
          <p:cNvPr id="26626" name="Picture 2" descr="http://www.filitsata.com/turkish/resimler/meslekler/terz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4857784" cy="4452969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513816" cy="1143000"/>
          </a:xfrm>
        </p:spPr>
        <p:txBody>
          <a:bodyPr/>
          <a:lstStyle/>
          <a:p>
            <a:r>
              <a:rPr lang="tr-TR" dirty="0" smtClean="0"/>
              <a:t>manav</a:t>
            </a:r>
            <a:endParaRPr lang="tr-T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543977" cy="428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937752" cy="1143000"/>
          </a:xfrm>
        </p:spPr>
        <p:txBody>
          <a:bodyPr/>
          <a:lstStyle/>
          <a:p>
            <a:r>
              <a:rPr lang="tr-TR" dirty="0" smtClean="0"/>
              <a:t>pilot</a:t>
            </a:r>
            <a:endParaRPr lang="tr-TR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680520" cy="456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Kalp"/>
          <p:cNvSpPr/>
          <p:nvPr/>
        </p:nvSpPr>
        <p:spPr>
          <a:xfrm rot="6970591" flipV="1">
            <a:off x="7423848" y="3751104"/>
            <a:ext cx="998297" cy="960032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560049" y="979124"/>
            <a:ext cx="864096" cy="7200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118955" y="2088999"/>
            <a:ext cx="1242205" cy="1143627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619958" y="5254712"/>
            <a:ext cx="639859" cy="66274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75856" y="404664"/>
            <a:ext cx="5409848" cy="1143000"/>
          </a:xfrm>
        </p:spPr>
        <p:txBody>
          <a:bodyPr/>
          <a:lstStyle/>
          <a:p>
            <a:r>
              <a:rPr lang="tr-TR" dirty="0" smtClean="0"/>
              <a:t>müzisyen</a:t>
            </a:r>
            <a:endParaRPr lang="tr-TR" dirty="0"/>
          </a:p>
        </p:txBody>
      </p:sp>
      <p:pic>
        <p:nvPicPr>
          <p:cNvPr id="31748" name="Picture 4" descr="http://www.barbie.gen.tr/resimler/oyun/muzisyen-k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16832"/>
            <a:ext cx="4143404" cy="3744416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ilgievi.gen.tr/Files/Content/doktor_fikral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357850" cy="4684574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441808" cy="1143000"/>
          </a:xfrm>
        </p:spPr>
        <p:txBody>
          <a:bodyPr/>
          <a:lstStyle/>
          <a:p>
            <a:r>
              <a:rPr lang="tr-TR" dirty="0" smtClean="0"/>
              <a:t>doktor</a:t>
            </a:r>
            <a:endParaRPr lang="tr-TR" dirty="0"/>
          </a:p>
        </p:txBody>
      </p:sp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843808" y="1124744"/>
            <a:ext cx="1152128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369800" cy="1143000"/>
          </a:xfrm>
        </p:spPr>
        <p:txBody>
          <a:bodyPr/>
          <a:lstStyle/>
          <a:p>
            <a:r>
              <a:rPr lang="tr-TR" dirty="0" smtClean="0"/>
              <a:t>kuaför</a:t>
            </a:r>
            <a:endParaRPr lang="tr-TR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460304"/>
            <a:ext cx="3371836" cy="444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Kalp"/>
          <p:cNvSpPr/>
          <p:nvPr/>
        </p:nvSpPr>
        <p:spPr>
          <a:xfrm rot="6970591" flipV="1">
            <a:off x="7676159" y="3824717"/>
            <a:ext cx="998297" cy="960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23928" y="274638"/>
            <a:ext cx="5009760" cy="1143000"/>
          </a:xfrm>
        </p:spPr>
        <p:txBody>
          <a:bodyPr/>
          <a:lstStyle/>
          <a:p>
            <a:r>
              <a:rPr lang="tr-TR" dirty="0" smtClean="0"/>
              <a:t>asker</a:t>
            </a:r>
            <a:endParaRPr lang="tr-TR" dirty="0"/>
          </a:p>
        </p:txBody>
      </p:sp>
      <p:pic>
        <p:nvPicPr>
          <p:cNvPr id="33794" name="Picture 2" descr="http://www.nkfu.com/wp-content/uploads/2010/12/as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43050"/>
            <a:ext cx="3555571" cy="4321007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513816" cy="1143000"/>
          </a:xfrm>
        </p:spPr>
        <p:txBody>
          <a:bodyPr/>
          <a:lstStyle/>
          <a:p>
            <a:r>
              <a:rPr lang="tr-TR" dirty="0" smtClean="0"/>
              <a:t>gazeteci</a:t>
            </a:r>
            <a:endParaRPr lang="tr-TR" dirty="0"/>
          </a:p>
        </p:txBody>
      </p:sp>
      <p:pic>
        <p:nvPicPr>
          <p:cNvPr id="34818" name="Picture 2" descr="http://www.filitsata.com/turkish/resimler/meslekler/roportajc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14488"/>
            <a:ext cx="4786346" cy="3789193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585824" cy="1143000"/>
          </a:xfrm>
        </p:spPr>
        <p:txBody>
          <a:bodyPr/>
          <a:lstStyle/>
          <a:p>
            <a:r>
              <a:rPr lang="tr-TR" dirty="0" smtClean="0"/>
              <a:t>fırıncı</a:t>
            </a:r>
            <a:endParaRPr lang="tr-TR" dirty="0"/>
          </a:p>
        </p:txBody>
      </p:sp>
      <p:pic>
        <p:nvPicPr>
          <p:cNvPr id="35842" name="Picture 2" descr="http://www.filitsata.com/turkish/resimler/meslekler/firinc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286280" cy="4560603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657832" cy="1143000"/>
          </a:xfrm>
        </p:spPr>
        <p:txBody>
          <a:bodyPr/>
          <a:lstStyle/>
          <a:p>
            <a:r>
              <a:rPr lang="tr-TR" dirty="0" smtClean="0"/>
              <a:t>sekreter</a:t>
            </a:r>
            <a:endParaRPr lang="tr-TR" dirty="0"/>
          </a:p>
        </p:txBody>
      </p:sp>
      <p:pic>
        <p:nvPicPr>
          <p:cNvPr id="36866" name="Picture 2" descr="http://www.filitsata.com/turkish/resimler/meslekler/daktiloc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4572032" cy="4157858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369800" cy="1143000"/>
          </a:xfrm>
        </p:spPr>
        <p:txBody>
          <a:bodyPr/>
          <a:lstStyle/>
          <a:p>
            <a:r>
              <a:rPr lang="tr-TR" dirty="0" smtClean="0"/>
              <a:t>ressam</a:t>
            </a:r>
            <a:endParaRPr lang="tr-TR" dirty="0"/>
          </a:p>
        </p:txBody>
      </p:sp>
      <p:pic>
        <p:nvPicPr>
          <p:cNvPr id="37890" name="Picture 2" descr="http://www.filitsata.com/turkish/resimler/meslekler/ress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68760"/>
            <a:ext cx="4876594" cy="4758797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İlknur\Desktop\platformu_LOGO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142852"/>
            <a:ext cx="10787138" cy="643725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635896" y="642918"/>
            <a:ext cx="5022300" cy="1143000"/>
          </a:xfrm>
        </p:spPr>
        <p:txBody>
          <a:bodyPr/>
          <a:lstStyle/>
          <a:p>
            <a:r>
              <a:rPr lang="tr-TR" dirty="0" smtClean="0"/>
              <a:t>polis</a:t>
            </a:r>
            <a:endParaRPr lang="tr-TR" dirty="0"/>
          </a:p>
        </p:txBody>
      </p:sp>
      <p:pic>
        <p:nvPicPr>
          <p:cNvPr id="4102" name="Picture 6" descr="http://t1.gstatic.com/images?q=tbn:ANd9GcSpc37VB6gezYMswNABiLOcbVGu-VFnrrb41HTlihjglBvbAmiLxURUZLv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2"/>
            <a:ext cx="5147954" cy="3841168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441808" cy="1143000"/>
          </a:xfrm>
        </p:spPr>
        <p:txBody>
          <a:bodyPr/>
          <a:lstStyle/>
          <a:p>
            <a:r>
              <a:rPr lang="tr-TR" dirty="0" smtClean="0"/>
              <a:t>itfaiyeci</a:t>
            </a:r>
            <a:endParaRPr lang="tr-TR" dirty="0"/>
          </a:p>
        </p:txBody>
      </p:sp>
      <p:pic>
        <p:nvPicPr>
          <p:cNvPr id="3076" name="Picture 4" descr="http://www.ataturkilkogretim.k12.tr/faaliyet/2010/2010_eylul_itfaiye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3848543" cy="4662060"/>
          </a:xfrm>
          <a:prstGeom prst="rect">
            <a:avLst/>
          </a:prstGeom>
          <a:noFill/>
        </p:spPr>
      </p:pic>
      <p:sp>
        <p:nvSpPr>
          <p:cNvPr id="5" name="4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74200" y="332656"/>
            <a:ext cx="5369800" cy="1143000"/>
          </a:xfrm>
        </p:spPr>
        <p:txBody>
          <a:bodyPr/>
          <a:lstStyle/>
          <a:p>
            <a:r>
              <a:rPr lang="tr-TR" dirty="0" smtClean="0"/>
              <a:t>aşçı</a:t>
            </a:r>
            <a:endParaRPr lang="tr-TR" dirty="0"/>
          </a:p>
        </p:txBody>
      </p:sp>
      <p:pic>
        <p:nvPicPr>
          <p:cNvPr id="2050" name="Picture 2" descr="http://galeri.uludagsozluk.com/11/a%C5%9F%C3%A7%C4%B1_566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34477"/>
            <a:ext cx="4572032" cy="4069109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937752" cy="1143000"/>
          </a:xfrm>
        </p:spPr>
        <p:txBody>
          <a:bodyPr/>
          <a:lstStyle/>
          <a:p>
            <a:r>
              <a:rPr lang="tr-TR" dirty="0" smtClean="0"/>
              <a:t>dişçi</a:t>
            </a:r>
            <a:endParaRPr lang="tr-TR" dirty="0"/>
          </a:p>
        </p:txBody>
      </p:sp>
      <p:pic>
        <p:nvPicPr>
          <p:cNvPr id="1026" name="Picture 2" descr="http://www.hekimim.com/haberler/disc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23678"/>
            <a:ext cx="3857652" cy="4485642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369800" cy="1143000"/>
          </a:xfrm>
        </p:spPr>
        <p:txBody>
          <a:bodyPr/>
          <a:lstStyle/>
          <a:p>
            <a:r>
              <a:rPr lang="tr-TR" dirty="0" smtClean="0"/>
              <a:t>öğretmen</a:t>
            </a:r>
            <a:endParaRPr lang="tr-TR" dirty="0"/>
          </a:p>
        </p:txBody>
      </p:sp>
      <p:pic>
        <p:nvPicPr>
          <p:cNvPr id="22530" name="Picture 2" descr="http://t2.gstatic.com/images?q=tbn:ANd9GcQtezXL3GLBwwiFlDkwCj0k2HFl4ciWhcUkGBz_1RsD6nbse7zDcStorey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41090"/>
            <a:ext cx="3429024" cy="4496222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585824" cy="1143000"/>
          </a:xfrm>
        </p:spPr>
        <p:txBody>
          <a:bodyPr/>
          <a:lstStyle/>
          <a:p>
            <a:r>
              <a:rPr lang="tr-TR" dirty="0" smtClean="0"/>
              <a:t>garson</a:t>
            </a:r>
            <a:endParaRPr lang="tr-TR" dirty="0"/>
          </a:p>
        </p:txBody>
      </p:sp>
      <p:pic>
        <p:nvPicPr>
          <p:cNvPr id="21506" name="Picture 2" descr="http://www.ishaber.net/resim/haberresimleri/9cd5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855868" cy="4543434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07904" y="274638"/>
            <a:ext cx="5225784" cy="1143000"/>
          </a:xfrm>
        </p:spPr>
        <p:txBody>
          <a:bodyPr>
            <a:normAutofit/>
          </a:bodyPr>
          <a:lstStyle/>
          <a:p>
            <a:r>
              <a:rPr lang="tr-TR" dirty="0"/>
              <a:t>a</a:t>
            </a:r>
            <a:r>
              <a:rPr lang="tr-TR" dirty="0" smtClean="0"/>
              <a:t>vukat</a:t>
            </a:r>
            <a:endParaRPr lang="tr-TR" dirty="0"/>
          </a:p>
        </p:txBody>
      </p:sp>
      <p:pic>
        <p:nvPicPr>
          <p:cNvPr id="20482" name="Picture 2" descr="http://images.gittigidiyor.com/3474/Hakim-Kostumu__3474285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95398"/>
            <a:ext cx="4643470" cy="4643470"/>
          </a:xfrm>
          <a:prstGeom prst="rect">
            <a:avLst/>
          </a:prstGeom>
          <a:noFill/>
        </p:spPr>
      </p:pic>
      <p:sp>
        <p:nvSpPr>
          <p:cNvPr id="4" name="3 Kalp"/>
          <p:cNvSpPr/>
          <p:nvPr/>
        </p:nvSpPr>
        <p:spPr>
          <a:xfrm rot="6970591" flipV="1">
            <a:off x="7676159" y="3824716"/>
            <a:ext cx="998297" cy="96003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Kalp"/>
          <p:cNvSpPr/>
          <p:nvPr/>
        </p:nvSpPr>
        <p:spPr>
          <a:xfrm rot="20190063">
            <a:off x="7812360" y="1052736"/>
            <a:ext cx="864096" cy="72008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Kalp"/>
          <p:cNvSpPr/>
          <p:nvPr/>
        </p:nvSpPr>
        <p:spPr>
          <a:xfrm rot="1163405">
            <a:off x="7371266" y="2162611"/>
            <a:ext cx="1242205" cy="1143627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Kalp"/>
          <p:cNvSpPr/>
          <p:nvPr/>
        </p:nvSpPr>
        <p:spPr>
          <a:xfrm rot="1389632">
            <a:off x="7872269" y="5328324"/>
            <a:ext cx="639859" cy="66274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Özel 1">
      <a:dk1>
        <a:sysClr val="windowText" lastClr="000000"/>
      </a:dk1>
      <a:lt1>
        <a:sysClr val="window" lastClr="FFFFFF"/>
      </a:lt1>
      <a:dk2>
        <a:srgbClr val="04617B"/>
      </a:dk2>
      <a:lt2>
        <a:srgbClr val="4FCE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</TotalTime>
  <Words>29</Words>
  <Application>Microsoft Office PowerPoint</Application>
  <PresentationFormat>Ekran Gösterisi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Gündönümü</vt:lpstr>
      <vt:lpstr>MESLEKLER  VE SORUMLULUKLARI</vt:lpstr>
      <vt:lpstr>doktor</vt:lpstr>
      <vt:lpstr>polis</vt:lpstr>
      <vt:lpstr>itfaiyeci</vt:lpstr>
      <vt:lpstr>aşçı</vt:lpstr>
      <vt:lpstr>dişçi</vt:lpstr>
      <vt:lpstr>öğretmen</vt:lpstr>
      <vt:lpstr>garson</vt:lpstr>
      <vt:lpstr>avukat</vt:lpstr>
      <vt:lpstr>mühendis</vt:lpstr>
      <vt:lpstr>hemşire</vt:lpstr>
      <vt:lpstr>veteriner</vt:lpstr>
      <vt:lpstr>çöpçü</vt:lpstr>
      <vt:lpstr>fotoğrafçı</vt:lpstr>
      <vt:lpstr>kasap</vt:lpstr>
      <vt:lpstr>terzi</vt:lpstr>
      <vt:lpstr>manav</vt:lpstr>
      <vt:lpstr>pilot</vt:lpstr>
      <vt:lpstr>müzisyen</vt:lpstr>
      <vt:lpstr>kuaför</vt:lpstr>
      <vt:lpstr>asker</vt:lpstr>
      <vt:lpstr>gazeteci</vt:lpstr>
      <vt:lpstr>fırıncı</vt:lpstr>
      <vt:lpstr>sekreter</vt:lpstr>
      <vt:lpstr>ressam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ERKA</dc:creator>
  <cp:lastModifiedBy>İlknur</cp:lastModifiedBy>
  <cp:revision>24</cp:revision>
  <dcterms:created xsi:type="dcterms:W3CDTF">2011-12-06T14:09:06Z</dcterms:created>
  <dcterms:modified xsi:type="dcterms:W3CDTF">2012-06-20T17:29:16Z</dcterms:modified>
</cp:coreProperties>
</file>