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11C1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2" d="100"/>
          <a:sy n="72" d="100"/>
        </p:scale>
        <p:origin x="-1104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16.01.2015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16.01.2015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16.01.2015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16.01.2015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16.01.2015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16.01.2015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16.01.2015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3598168" cy="2594719"/>
          </a:xfrm>
        </p:spPr>
        <p:txBody>
          <a:bodyPr>
            <a:noAutofit/>
          </a:bodyPr>
          <a:lstStyle/>
          <a:p>
            <a:r>
              <a:rPr lang="tr-TR" sz="6600" dirty="0" smtClean="0">
                <a:solidFill>
                  <a:srgbClr val="711C15"/>
                </a:solidFill>
              </a:rPr>
              <a:t>ARKADAŞ CANLISI AYICIK</a:t>
            </a:r>
            <a:endParaRPr lang="tr-TR" sz="6600" dirty="0">
              <a:solidFill>
                <a:srgbClr val="711C15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404664"/>
            <a:ext cx="6480720" cy="208823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b="1" dirty="0" smtClean="0"/>
              <a:t>    Bizim huysuz Tavşan yaptığının ne kadar yanlış olduğunu anlamış.Kendi kendine ,bir daha asla böyle bir şey yapmayacağına ,arkadaşlarını seveceğine dair söz vermiş.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7000"/>
            <a:lum bright="14000" contrast="-14000"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5589240"/>
            <a:ext cx="8892480" cy="111298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b="1" dirty="0" smtClean="0"/>
              <a:t>    O günden itibaren koskocaman bir aile olmuşlar ve ormanda mutlu  bir şekilde yaşamışlar.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5589240"/>
            <a:ext cx="8229600" cy="106409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tr-TR" b="1" dirty="0" smtClean="0"/>
              <a:t>   Bir zamanlar ormanda tatlı mı tatlı bir ayıcık yaşarmış.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404664"/>
            <a:ext cx="2664296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    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Ayıcık, her gün mutlaka bal yermiş ve en sevdiği yiyecek balmış.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908720"/>
            <a:ext cx="8291264" cy="52174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3600" dirty="0" smtClean="0"/>
              <a:t>  </a:t>
            </a:r>
          </a:p>
          <a:p>
            <a:pPr>
              <a:buNone/>
            </a:pPr>
            <a:r>
              <a:rPr lang="tr-TR" sz="3600" b="1" dirty="0" smtClean="0"/>
              <a:t>   </a:t>
            </a:r>
          </a:p>
          <a:p>
            <a:pPr>
              <a:buNone/>
            </a:pPr>
            <a:r>
              <a:rPr lang="tr-TR" sz="3600" b="1" dirty="0" smtClean="0"/>
              <a:t>  Ormanda çok sevdiği ve tek arkadaşı olan </a:t>
            </a:r>
            <a:r>
              <a:rPr lang="tr-TR" sz="3600" b="1" dirty="0" err="1" smtClean="0"/>
              <a:t>Pingu</a:t>
            </a:r>
            <a:r>
              <a:rPr lang="tr-TR" sz="3600" b="1" dirty="0" smtClean="0"/>
              <a:t>  ile  oyun oynarlarmış.</a:t>
            </a:r>
            <a:endParaRPr lang="tr-TR" sz="3600" b="1" dirty="0"/>
          </a:p>
        </p:txBody>
      </p:sp>
      <p:pic>
        <p:nvPicPr>
          <p:cNvPr id="4" name="3 Resim" descr="Winnie_the_Pooh_by_SonchuWx3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1171575" cy="733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41 -0.003 L 0.42205 -0.003 L 0.84826 -0.003 L 0.84983 0.31453 L -0.01788 0.31453 L -0.01788 0.52151 L 0.80521 0.52359 L 0.8066 0.78793 " pathEditMode="fixed" ptsTypes="AAAAAAAA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4048" y="548680"/>
            <a:ext cx="3888432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tr-TR" dirty="0" smtClean="0"/>
              <a:t> </a:t>
            </a:r>
          </a:p>
          <a:p>
            <a:pPr>
              <a:buNone/>
            </a:pPr>
            <a:r>
              <a:rPr lang="tr-TR" b="1" dirty="0" smtClean="0"/>
              <a:t>    Ama bizim tatlı ayımızın bir derdi varmış.Koskoca ormanda dostu </a:t>
            </a:r>
            <a:r>
              <a:rPr lang="tr-TR" b="1" dirty="0" err="1" smtClean="0"/>
              <a:t>Pingu’dan</a:t>
            </a:r>
            <a:r>
              <a:rPr lang="tr-TR" b="1" dirty="0" smtClean="0"/>
              <a:t> başka arkadaşı yokmuş.Hep başka arkadaşları da olsun istiyormuş.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260648"/>
            <a:ext cx="8748464" cy="6336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b="1" dirty="0" smtClean="0">
                <a:solidFill>
                  <a:schemeClr val="bg2">
                    <a:lumMod val="90000"/>
                  </a:schemeClr>
                </a:solidFill>
              </a:rPr>
              <a:t>   Şans bu ya! Yağmurlu bir günde ayıcığımız bir ağaç dalında kaplan ile tanışmış.</a:t>
            </a:r>
          </a:p>
          <a:p>
            <a:pPr>
              <a:buNone/>
            </a:pPr>
            <a:endParaRPr lang="tr-TR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tr-TR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tr-TR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tr-TR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tr-TR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tr-TR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tr-TR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tr-T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  <a:r>
              <a:rPr lang="tr-TR" b="1" dirty="0" smtClean="0">
                <a:solidFill>
                  <a:schemeClr val="bg2">
                    <a:lumMod val="90000"/>
                  </a:schemeClr>
                </a:solidFill>
              </a:rPr>
              <a:t>Kaplan çok  sıcak kanlı,sevecen biriymiş ,onu diğer arkadaşlarıyla tanıştırma sözü vermiş. </a:t>
            </a:r>
            <a:endParaRPr lang="tr-TR" b="1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5589240"/>
            <a:ext cx="8568952" cy="126876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tr-TR" sz="2200" b="1" dirty="0" smtClean="0"/>
              <a:t>     Sevecen Kaplan sözünü tutmuş ve ayıcığımızı arkadaşlarıyla tanıştırmak için evine davet etmiş.Ama hepsi Tavşan kardeşin verdiği tepkiye şaşmış kalmış! Tavşan Kardeş nedense Ayıcığı aralarına almak istememiş.</a:t>
            </a:r>
            <a:endParaRPr lang="tr-TR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88640"/>
            <a:ext cx="8229600" cy="8926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2800" b="1" dirty="0" smtClean="0"/>
              <a:t>     Bizim tatlı ayıcık bu duruma çok üzülmüş.Tavşan kardeş ona her gördüğü yerde  bağırıp çağırıyormuş.</a:t>
            </a:r>
            <a:endParaRPr lang="tr-T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0" y="5517232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 “Yeni arkadaşlar edinmeli,onları sevmeli, tanımaya çalışmalıyız.Bu yaptığın çok yanlış,ona bağırmaya, yalnız bırakmaya hakkın yok.Hem onu daha tanımıyorsun bile.” demiş.</a:t>
            </a:r>
            <a:endParaRPr lang="tr-TR" sz="2400" b="1" dirty="0"/>
          </a:p>
        </p:txBody>
      </p:sp>
      <p:sp>
        <p:nvSpPr>
          <p:cNvPr id="7" name="6 Metin kutusu"/>
          <p:cNvSpPr txBox="1"/>
          <p:nvPr/>
        </p:nvSpPr>
        <p:spPr>
          <a:xfrm>
            <a:off x="0" y="188640"/>
            <a:ext cx="4427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Bu duruma daha fazla dayanamayan  sevecen Kaplan :” Ne yaptığını sanıyorsun Tavşan Kardeş?” demiş. 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222</Words>
  <Application>Microsoft Office PowerPoint</Application>
  <PresentationFormat>Ekran Gösterisi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Ofis Teması</vt:lpstr>
      <vt:lpstr>ARKADAŞ CANLISI AYICIK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ARKADAŞ CANLISI GOGO</dc:title>
  <dc:creator>mervelif</dc:creator>
  <cp:lastModifiedBy>EXPER01</cp:lastModifiedBy>
  <cp:revision>12</cp:revision>
  <dcterms:created xsi:type="dcterms:W3CDTF">2011-11-26T20:37:05Z</dcterms:created>
  <dcterms:modified xsi:type="dcterms:W3CDTF">2015-01-16T08:16:19Z</dcterms:modified>
</cp:coreProperties>
</file>